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3904-54DD-4D7C-AC26-69486C2E8532}" type="datetimeFigureOut">
              <a:rPr lang="pt-PT" smtClean="0"/>
              <a:t>07-06-2016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0A60-187B-4968-A641-2CF0FC0147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2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3904-54DD-4D7C-AC26-69486C2E8532}" type="datetimeFigureOut">
              <a:rPr lang="pt-PT" smtClean="0"/>
              <a:t>07-06-2016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0A60-187B-4968-A641-2CF0FC0147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594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3904-54DD-4D7C-AC26-69486C2E8532}" type="datetimeFigureOut">
              <a:rPr lang="pt-PT" smtClean="0"/>
              <a:t>07-06-2016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0A60-187B-4968-A641-2CF0FC0147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115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3904-54DD-4D7C-AC26-69486C2E8532}" type="datetimeFigureOut">
              <a:rPr lang="pt-PT" smtClean="0"/>
              <a:t>07-06-2016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0A60-187B-4968-A641-2CF0FC0147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60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3904-54DD-4D7C-AC26-69486C2E8532}" type="datetimeFigureOut">
              <a:rPr lang="pt-PT" smtClean="0"/>
              <a:t>07-06-2016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0A60-187B-4968-A641-2CF0FC0147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139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3904-54DD-4D7C-AC26-69486C2E8532}" type="datetimeFigureOut">
              <a:rPr lang="pt-PT" smtClean="0"/>
              <a:t>07-06-2016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0A60-187B-4968-A641-2CF0FC0147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578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3904-54DD-4D7C-AC26-69486C2E8532}" type="datetimeFigureOut">
              <a:rPr lang="pt-PT" smtClean="0"/>
              <a:t>07-06-2016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0A60-187B-4968-A641-2CF0FC0147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611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3904-54DD-4D7C-AC26-69486C2E8532}" type="datetimeFigureOut">
              <a:rPr lang="pt-PT" smtClean="0"/>
              <a:t>07-06-2016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0A60-187B-4968-A641-2CF0FC0147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624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3904-54DD-4D7C-AC26-69486C2E8532}" type="datetimeFigureOut">
              <a:rPr lang="pt-PT" smtClean="0"/>
              <a:t>07-06-2016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0A60-187B-4968-A641-2CF0FC0147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08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3904-54DD-4D7C-AC26-69486C2E8532}" type="datetimeFigureOut">
              <a:rPr lang="pt-PT" smtClean="0"/>
              <a:t>07-06-2016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0A60-187B-4968-A641-2CF0FC0147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926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3904-54DD-4D7C-AC26-69486C2E8532}" type="datetimeFigureOut">
              <a:rPr lang="pt-PT" smtClean="0"/>
              <a:t>07-06-2016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0A60-187B-4968-A641-2CF0FC0147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336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23904-54DD-4D7C-AC26-69486C2E8532}" type="datetimeFigureOut">
              <a:rPr lang="pt-PT" smtClean="0"/>
              <a:t>07-06-2016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C0A60-187B-4968-A641-2CF0FC0147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622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8" cy="153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69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Apresentação no Ecrã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 da Apresentação</dc:title>
  <dc:creator>nelia</dc:creator>
  <cp:lastModifiedBy>Nelia Oliveira</cp:lastModifiedBy>
  <cp:revision>12</cp:revision>
  <dcterms:created xsi:type="dcterms:W3CDTF">2013-10-29T14:58:59Z</dcterms:created>
  <dcterms:modified xsi:type="dcterms:W3CDTF">2016-06-07T11:23:18Z</dcterms:modified>
</cp:coreProperties>
</file>